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6" r:id="rId1"/>
  </p:sldMasterIdLst>
  <p:notesMasterIdLst>
    <p:notesMasterId r:id="rId9"/>
  </p:notesMasterIdLst>
  <p:handoutMasterIdLst>
    <p:handoutMasterId r:id="rId10"/>
  </p:handoutMasterIdLst>
  <p:sldIdLst>
    <p:sldId id="259" r:id="rId2"/>
    <p:sldId id="262" r:id="rId3"/>
    <p:sldId id="263" r:id="rId4"/>
    <p:sldId id="264" r:id="rId5"/>
    <p:sldId id="261" r:id="rId6"/>
    <p:sldId id="265" r:id="rId7"/>
    <p:sldId id="266" r:id="rId8"/>
  </p:sldIdLst>
  <p:sldSz cx="12192000" cy="6858000"/>
  <p:notesSz cx="6400800" cy="86868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orient="horz" pos="4319" userDrawn="1">
          <p15:clr>
            <a:srgbClr val="A4A3A4"/>
          </p15:clr>
        </p15:guide>
        <p15:guide id="3" userDrawn="1">
          <p15:clr>
            <a:srgbClr val="A4A3A4"/>
          </p15:clr>
        </p15:guide>
        <p15:guide id="4" pos="7104" userDrawn="1">
          <p15:clr>
            <a:srgbClr val="A4A3A4"/>
          </p15:clr>
        </p15:guide>
        <p15:guide id="5" pos="767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7F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31" autoAdjust="0"/>
    <p:restoredTop sz="94660" autoAdjust="0"/>
  </p:normalViewPr>
  <p:slideViewPr>
    <p:cSldViewPr snapToGrid="0" showGuides="1">
      <p:cViewPr varScale="1">
        <p:scale>
          <a:sx n="105" d="100"/>
          <a:sy n="105" d="100"/>
        </p:scale>
        <p:origin x="330" y="108"/>
      </p:cViewPr>
      <p:guideLst>
        <p:guide orient="horz"/>
        <p:guide orient="horz" pos="4319"/>
        <p:guide/>
        <p:guide pos="7104"/>
        <p:guide pos="7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55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824-4D5E-958E-576C66DD3E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824-4D5E-958E-576C66DD3E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824-4D5E-958E-576C66DD3EB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824-4D5E-958E-576C66DD3EB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Applications</c:v>
                </c:pt>
                <c:pt idx="1">
                  <c:v>Acceptances</c:v>
                </c:pt>
                <c:pt idx="2">
                  <c:v>Registrations</c:v>
                </c:pt>
                <c:pt idx="3">
                  <c:v>Graduated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</c:v>
                </c:pt>
                <c:pt idx="1">
                  <c:v>0.2</c:v>
                </c:pt>
                <c:pt idx="2">
                  <c:v>0.3</c:v>
                </c:pt>
                <c:pt idx="3">
                  <c:v>0.35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0-69E6-4C08-97F8-17DCEEAA3C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62585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E6E031-5CCD-4591-A5B9-071502FB25E0}" type="datetimeFigureOut">
              <a:rPr lang="en-US" smtClean="0"/>
              <a:t>12/1/2021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62585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CFC536-A2D2-41FF-A114-82995F9F19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781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639" y="0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/>
          <a:lstStyle>
            <a:lvl1pPr algn="r">
              <a:defRPr sz="1100"/>
            </a:lvl1pPr>
          </a:lstStyle>
          <a:p>
            <a:fld id="{057D4EB8-0CA8-48A6-97B0-1BBD94A3DB46}" type="datetimeFigureOut">
              <a:rPr lang="en-US" smtClean="0"/>
              <a:t>12/1/2021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4800" y="650875"/>
            <a:ext cx="5791200" cy="3257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197" tIns="43098" rIns="86197" bIns="43098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40080" y="4126230"/>
            <a:ext cx="5120640" cy="3909060"/>
          </a:xfrm>
          <a:prstGeom prst="rect">
            <a:avLst/>
          </a:prstGeom>
        </p:spPr>
        <p:txBody>
          <a:bodyPr vert="horz" lIns="86197" tIns="43098" rIns="86197" bIns="4309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250953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 anchor="b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639" y="8250953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 anchor="b"/>
          <a:lstStyle>
            <a:lvl1pPr algn="r">
              <a:defRPr sz="1100"/>
            </a:lvl1pPr>
          </a:lstStyle>
          <a:p>
            <a:fld id="{62C44F58-C993-4332-93AB-0A00F0CEC0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1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rand graphic collage showing images of MCC campuses, students in class, students at ease, athletics students, and students graduating." title="MCC Widescreen Presentation Front Cover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0402" y="5435814"/>
            <a:ext cx="2546573" cy="4360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0402" y="1485900"/>
            <a:ext cx="7418077" cy="826994"/>
          </a:xfrm>
          <a:prstGeom prst="rect">
            <a:avLst/>
          </a:prstGeom>
          <a:effectLst/>
        </p:spPr>
        <p:txBody>
          <a:bodyPr lIns="0" tIns="0" rIns="0" bIns="0" anchor="b" anchorCtr="0">
            <a:normAutofit/>
          </a:bodyPr>
          <a:lstStyle>
            <a:lvl1pPr algn="l">
              <a:defRPr sz="2600" b="1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28218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41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168" userDrawn="1">
          <p15:clr>
            <a:srgbClr val="FBAE40"/>
          </p15:clr>
        </p15:guide>
        <p15:guide id="5" orient="horz" pos="415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 of MCC brand graphic pattern including MCC Logo elements." title="MCC Widescreen Presentation Divider Art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" y="-1"/>
            <a:ext cx="12187263" cy="6858000"/>
          </a:xfrm>
          <a:prstGeom prst="rect">
            <a:avLst/>
          </a:prstGeom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660400" y="2756050"/>
            <a:ext cx="10566400" cy="1869738"/>
          </a:xfrm>
        </p:spPr>
        <p:txBody>
          <a:bodyPr anchor="t" anchorCtr="0"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62237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17217" y="6056070"/>
            <a:ext cx="406400" cy="364902"/>
          </a:xfrm>
        </p:spPr>
        <p:txBody>
          <a:bodyPr/>
          <a:lstStyle>
            <a:lvl1pPr>
              <a:defRPr lang="en-US" smtClean="0"/>
            </a:lvl1pPr>
          </a:lstStyle>
          <a:p>
            <a:fld id="{79E549D8-D911-4CD4-B9CF-A1084A04159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302737" y="6056070"/>
            <a:ext cx="1625600" cy="364902"/>
          </a:xfrm>
        </p:spPr>
        <p:txBody>
          <a:bodyPr/>
          <a:lstStyle>
            <a:lvl1pPr>
              <a:defRPr lang="en-US" smtClean="0"/>
            </a:lvl1pPr>
          </a:lstStyle>
          <a:p>
            <a:fld id="{3C478439-0D3E-495A-9299-ADFCC1D0BB8C}" type="datetime3">
              <a:rPr lang="en-US" smtClean="0"/>
              <a:pPr/>
              <a:t>1 December 2021</a:t>
            </a:fld>
            <a:endParaRPr lang="en-US" dirty="0"/>
          </a:p>
        </p:txBody>
      </p:sp>
      <p:sp>
        <p:nvSpPr>
          <p:cNvPr id="10" name="Text Placeholder 14"/>
          <p:cNvSpPr>
            <a:spLocks noGrp="1"/>
          </p:cNvSpPr>
          <p:nvPr>
            <p:ph idx="1"/>
          </p:nvPr>
        </p:nvSpPr>
        <p:spPr>
          <a:xfrm>
            <a:off x="660400" y="1485901"/>
            <a:ext cx="10718800" cy="4267201"/>
          </a:xfrm>
          <a:prstGeom prst="rect">
            <a:avLst/>
          </a:prstGeom>
          <a:effectLst/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Placeholder 13"/>
          <p:cNvSpPr>
            <a:spLocks noGrp="1"/>
          </p:cNvSpPr>
          <p:nvPr>
            <p:ph type="title"/>
          </p:nvPr>
        </p:nvSpPr>
        <p:spPr>
          <a:xfrm>
            <a:off x="660400" y="342902"/>
            <a:ext cx="10718800" cy="800099"/>
          </a:xfrm>
          <a:prstGeom prst="rect">
            <a:avLst/>
          </a:prstGeom>
          <a:effectLst/>
        </p:spPr>
        <p:txBody>
          <a:bodyPr vert="horz" lIns="0" tIns="0" rIns="0" bIns="0" rtlCol="0" anchor="b" anchorCtr="0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68704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A40F-8DD9-420C-B5A1-2CBEC390F737}" type="datetime3">
              <a:rPr lang="en-US" smtClean="0"/>
              <a:t>1 December 2021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342900"/>
            <a:ext cx="10718800" cy="8001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>
              <a:defRPr lang="en-US" sz="2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l"/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2751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10C-2843-44E0-9D10-265079C680E4}" type="datetime3">
              <a:rPr lang="en-US" smtClean="0"/>
              <a:t>1 December 2021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1485900"/>
            <a:ext cx="5283200" cy="42672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FontTx/>
              <a:buNone/>
              <a:defRPr lang="en-US" sz="2000" b="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itchFamily="18" charset="0"/>
              </a:defRPr>
            </a:lvl1pPr>
            <a:lvl2pPr marL="403225" indent="-171450">
              <a:buClr>
                <a:schemeClr val="bg2"/>
              </a:buClr>
              <a:buFont typeface="Arial" pitchFamily="34" charset="0"/>
              <a:buChar char="•"/>
              <a:defRPr sz="2000" b="1">
                <a:latin typeface="Times New Roman" pitchFamily="18" charset="0"/>
                <a:cs typeface="Times New Roman" pitchFamily="18" charset="0"/>
              </a:defRPr>
            </a:lvl2pPr>
            <a:lvl3pPr marL="796925" indent="-219075">
              <a:buClr>
                <a:schemeClr val="bg2"/>
              </a:buClr>
              <a:buFont typeface="Arial" pitchFamily="34" charset="0"/>
              <a:buChar char="–"/>
              <a:defRPr sz="2000" b="1">
                <a:latin typeface="Times New Roman" pitchFamily="18" charset="0"/>
                <a:cs typeface="Times New Roman" pitchFamily="18" charset="0"/>
              </a:defRPr>
            </a:lvl3pPr>
            <a:lvl4pPr marL="1371600" indent="0">
              <a:buFontTx/>
              <a:buNone/>
              <a:defRPr sz="2000" b="1">
                <a:latin typeface="Times New Roman" pitchFamily="18" charset="0"/>
                <a:cs typeface="Times New Roman" pitchFamily="18" charset="0"/>
              </a:defRPr>
            </a:lvl4pPr>
            <a:lvl5pPr marL="1828800" indent="0">
              <a:buFontTx/>
              <a:buNone/>
              <a:defRPr sz="2000" b="1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342900"/>
            <a:ext cx="10718800" cy="8001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>
              <a:defRPr lang="en-US" sz="2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l"/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67660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a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of MCC Alum Binderiya Byambasuren, who was a member of the Honors Institute, Model UN, and the Global Union. She went on to earn a Ph.D. in economics at American University." title="Binderiya Byambasuren ’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713" y="3718557"/>
            <a:ext cx="3687290" cy="2280694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8936179" y="3853544"/>
            <a:ext cx="3023756" cy="1955073"/>
          </a:xfrm>
        </p:spPr>
        <p:txBody>
          <a:bodyPr anchor="ctr" anchorCtr="0">
            <a:norm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Caption goes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314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age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of MCC Applied Technologies Optical Fabrication and Machining student Jeffrey Iorio working as an apprentice at Optimax Systems." title="Jeffrey Iorio ’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713" y="3718557"/>
            <a:ext cx="3687290" cy="2280694"/>
          </a:xfrm>
          <a:prstGeom prst="rect">
            <a:avLst/>
          </a:prstGeom>
        </p:spPr>
      </p:pic>
      <p:sp>
        <p:nvSpPr>
          <p:cNvPr id="6" name="Title 3"/>
          <p:cNvSpPr>
            <a:spLocks noGrp="1"/>
          </p:cNvSpPr>
          <p:nvPr>
            <p:ph type="title" hasCustomPrompt="1"/>
          </p:nvPr>
        </p:nvSpPr>
        <p:spPr>
          <a:xfrm>
            <a:off x="8936179" y="3853544"/>
            <a:ext cx="3023756" cy="1955073"/>
          </a:xfrm>
        </p:spPr>
        <p:txBody>
          <a:bodyPr anchor="ctr" anchorCtr="0">
            <a:norm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Caption goes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25233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rand graphic collage showing images of MCC campuses, students laying chess, students at ease, hospitality students, and students in labs." title="MCC Widescreen Presentation Back Cover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667331" y="6473637"/>
            <a:ext cx="4066035" cy="1384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900" dirty="0" smtClean="0">
                <a:latin typeface="+mj-lt"/>
              </a:rPr>
              <a:t>© 2021, Monroe Community College</a:t>
            </a:r>
            <a:endParaRPr lang="en-US" sz="900" dirty="0">
              <a:latin typeface="+mj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60401" y="2582143"/>
            <a:ext cx="3381664" cy="846858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60400" y="1143000"/>
            <a:ext cx="8746565" cy="919189"/>
          </a:xfrm>
        </p:spPr>
        <p:txBody>
          <a:bodyPr anchor="b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16484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ack bar at base of master slide including MCC logo." title="MCC Slide Master Base Graphic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7" y="5937424"/>
            <a:ext cx="12193057" cy="920576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>
          <a:xfrm>
            <a:off x="0" y="1342220"/>
            <a:ext cx="12192000" cy="0"/>
          </a:xfrm>
          <a:prstGeom prst="line">
            <a:avLst/>
          </a:prstGeom>
          <a:ln w="6350">
            <a:solidFill>
              <a:srgbClr val="807F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20408" y="6069228"/>
            <a:ext cx="406400" cy="364902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900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r"/>
            <a:fld id="{79E549D8-D911-4CD4-B9CF-A1084A041599}" type="slidenum">
              <a:rPr lang="en-US" smtClean="0"/>
              <a:pPr algn="r"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02761" y="6069228"/>
            <a:ext cx="1625600" cy="364902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22808A2-FAD5-4C9A-AEFF-0E0F3DCCA4B4}" type="datetime3">
              <a:rPr lang="en-US" smtClean="0"/>
              <a:pPr/>
              <a:t>1 December 2021</a:t>
            </a:fld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10969603" y="6268347"/>
            <a:ext cx="0" cy="18245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>
          <a:xfrm>
            <a:off x="681317" y="1487667"/>
            <a:ext cx="10697883" cy="4262186"/>
          </a:xfrm>
          <a:prstGeom prst="rect">
            <a:avLst/>
          </a:prstGeom>
          <a:effectLst/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13"/>
          <p:cNvSpPr>
            <a:spLocks noGrp="1"/>
          </p:cNvSpPr>
          <p:nvPr>
            <p:ph type="title"/>
          </p:nvPr>
        </p:nvSpPr>
        <p:spPr>
          <a:xfrm>
            <a:off x="681317" y="342901"/>
            <a:ext cx="10697883" cy="812797"/>
          </a:xfrm>
          <a:prstGeom prst="rect">
            <a:avLst/>
          </a:prstGeom>
          <a:effectLst/>
        </p:spPr>
        <p:txBody>
          <a:bodyPr vert="horz" lIns="0" tIns="0" rIns="0" bIns="0" rtlCol="0" anchor="b" anchorCtr="0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783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71" r:id="rId3"/>
    <p:sldLayoutId id="2147483672" r:id="rId4"/>
    <p:sldLayoutId id="2147483673" r:id="rId5"/>
    <p:sldLayoutId id="2147483674" r:id="rId6"/>
    <p:sldLayoutId id="2147483678" r:id="rId7"/>
    <p:sldLayoutId id="2147483675" r:id="rId8"/>
  </p:sldLayoutIdLst>
  <p:transition spd="slow">
    <p:wipe dir="r"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lang="en-US" sz="2600" b="1" kern="1200" baseline="0" dirty="0">
          <a:solidFill>
            <a:schemeClr val="bg2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68275" indent="-168275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74675" indent="-228600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–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974725" indent="-168275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376363" indent="-228600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–"/>
        <a:defRPr sz="1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654175" indent="-165100" algn="l" defTabSz="914400" rtl="0" eaLnBrk="1" latinLnBrk="0" hangingPunct="1">
        <a:spcBef>
          <a:spcPts val="800"/>
        </a:spcBef>
        <a:buClr>
          <a:schemeClr val="bg2"/>
        </a:buClr>
        <a:buSzPct val="75000"/>
        <a:buFont typeface="Wingdings" panose="05000000000000000000" pitchFamily="2" charset="2"/>
        <a:buChar char="§"/>
        <a:defRPr sz="12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3" pos="416" userDrawn="1">
          <p15:clr>
            <a:srgbClr val="F26B43"/>
          </p15:clr>
        </p15:guide>
        <p15:guide id="4" pos="7168" userDrawn="1">
          <p15:clr>
            <a:srgbClr val="F26B43"/>
          </p15:clr>
        </p15:guide>
        <p15:guide id="5" orient="horz" pos="216" userDrawn="1">
          <p15:clr>
            <a:srgbClr val="F26B43"/>
          </p15:clr>
        </p15:guide>
        <p15:guide id="6" orient="horz" pos="3624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936" userDrawn="1">
          <p15:clr>
            <a:srgbClr val="F26B43"/>
          </p15:clr>
        </p15:guide>
        <p15:guide id="9" orient="horz" pos="7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 Goes Here</a:t>
            </a:r>
            <a:br>
              <a:rPr lang="en-US" dirty="0" smtClean="0"/>
            </a:br>
            <a:r>
              <a:rPr lang="en-US" dirty="0" smtClean="0"/>
              <a:t>(Title Slide)</a:t>
            </a:r>
            <a:endParaRPr lang="en-US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Optional text.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37316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78439-0D3E-495A-9299-ADFCC1D0BB8C}" type="datetime3">
              <a:rPr lang="en-US" smtClean="0"/>
              <a:pPr/>
              <a:t>1 December 2021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the first line of text</a:t>
            </a:r>
          </a:p>
          <a:p>
            <a:pPr lvl="1"/>
            <a:r>
              <a:rPr lang="en-US" dirty="0" smtClean="0"/>
              <a:t>This is the second line of text</a:t>
            </a:r>
          </a:p>
          <a:p>
            <a:pPr lvl="2"/>
            <a:r>
              <a:rPr lang="en-US" dirty="0" smtClean="0"/>
              <a:t>This is the third line of text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Headline goes here. (Title and Content)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7417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9026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t>4</a:t>
            </a:fld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A40F-8DD9-420C-B5A1-2CBEC390F737}" type="datetime3">
              <a:rPr lang="en-US" smtClean="0"/>
              <a:t>1 December 2021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Headline goes here. (Headline Only)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37418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78439-0D3E-495A-9299-ADFCC1D0BB8C}" type="datetime3">
              <a:rPr lang="en-US" smtClean="0"/>
              <a:pPr/>
              <a:t>1 December 2021</a:t>
            </a:fld>
            <a:endParaRPr lang="en-US" dirty="0"/>
          </a:p>
        </p:txBody>
      </p:sp>
      <p:graphicFrame>
        <p:nvGraphicFramePr>
          <p:cNvPr id="8" name="Content Placeholder 7" descr="Example of a pie chart generated in the MCC PowerPoint template." title="Sample Pie Ch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9423839"/>
              </p:ext>
            </p:extLst>
          </p:nvPr>
        </p:nvGraphicFramePr>
        <p:xfrm>
          <a:off x="2019300" y="1485900"/>
          <a:ext cx="80391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Chart Sample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84635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Full page photo with caption.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84414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Author/Contact Information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Headline goes here. (Closing Slide)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17719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cctheme_2017">
  <a:themeElements>
    <a:clrScheme name="MCC_PPT_Template">
      <a:dk1>
        <a:srgbClr val="000000"/>
      </a:dk1>
      <a:lt1>
        <a:srgbClr val="FFFFFF"/>
      </a:lt1>
      <a:dk2>
        <a:srgbClr val="757575"/>
      </a:dk2>
      <a:lt2>
        <a:srgbClr val="996600"/>
      </a:lt2>
      <a:accent1>
        <a:srgbClr val="951F06"/>
      </a:accent1>
      <a:accent2>
        <a:srgbClr val="0076C6"/>
      </a:accent2>
      <a:accent3>
        <a:srgbClr val="445F11"/>
      </a:accent3>
      <a:accent4>
        <a:srgbClr val="004C97"/>
      </a:accent4>
      <a:accent5>
        <a:srgbClr val="C35505"/>
      </a:accent5>
      <a:accent6>
        <a:srgbClr val="A23D00"/>
      </a:accent6>
      <a:hlink>
        <a:srgbClr val="0000FF"/>
      </a:hlink>
      <a:folHlink>
        <a:srgbClr val="800080"/>
      </a:folHlink>
    </a:clrScheme>
    <a:fontScheme name="MCCfonts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cc_powerpoint_2021_ws.potx" id="{EB8B66BD-CB6F-4B3D-BA59-F9F215F064AE}" vid="{FCC466D7-259D-49CE-A9E5-4B1F3AC5FE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Wingdings</vt:lpstr>
      <vt:lpstr>mcctheme_2017</vt:lpstr>
      <vt:lpstr>Presentation Title Goes Here (Title Slide)</vt:lpstr>
      <vt:lpstr>Headline goes here. (Title and Content)</vt:lpstr>
      <vt:lpstr>Section Header</vt:lpstr>
      <vt:lpstr>Headline goes here. (Headline Only)</vt:lpstr>
      <vt:lpstr>Chart Sample</vt:lpstr>
      <vt:lpstr>Full page photo with caption.</vt:lpstr>
      <vt:lpstr>Headline goes here. (Closing Slide)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Monroe Community College Widescreen PowerPoint Template</dc:title>
  <dc:creator/>
  <cp:lastModifiedBy/>
  <cp:revision>1</cp:revision>
  <dcterms:created xsi:type="dcterms:W3CDTF">2015-03-23T15:23:16Z</dcterms:created>
  <dcterms:modified xsi:type="dcterms:W3CDTF">2021-12-01T19:28:23Z</dcterms:modified>
</cp:coreProperties>
</file>