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66" r:id="rId1"/>
  </p:sldMasterIdLst>
  <p:notesMasterIdLst>
    <p:notesMasterId r:id="rId9"/>
  </p:notesMasterIdLst>
  <p:handoutMasterIdLst>
    <p:handoutMasterId r:id="rId10"/>
  </p:handoutMasterIdLst>
  <p:sldIdLst>
    <p:sldId id="257" r:id="rId2"/>
    <p:sldId id="264" r:id="rId3"/>
    <p:sldId id="258" r:id="rId4"/>
    <p:sldId id="260" r:id="rId5"/>
    <p:sldId id="261" r:id="rId6"/>
    <p:sldId id="262" r:id="rId7"/>
    <p:sldId id="263" r:id="rId8"/>
  </p:sldIdLst>
  <p:sldSz cx="9144000" cy="6858000" type="screen4x3"/>
  <p:notesSz cx="6400800" cy="86868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orient="horz" pos="4319">
          <p15:clr>
            <a:srgbClr val="A4A3A4"/>
          </p15:clr>
        </p15:guide>
        <p15:guide id="3">
          <p15:clr>
            <a:srgbClr val="A4A3A4"/>
          </p15:clr>
        </p15:guide>
        <p15:guide id="4" pos="5328">
          <p15:clr>
            <a:srgbClr val="A4A3A4"/>
          </p15:clr>
        </p15:guide>
        <p15:guide id="5" pos="575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7F8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347" autoAdjust="0"/>
    <p:restoredTop sz="94660" autoAdjust="0"/>
  </p:normalViewPr>
  <p:slideViewPr>
    <p:cSldViewPr snapToGrid="0" showGuides="1">
      <p:cViewPr varScale="1">
        <p:scale>
          <a:sx n="105" d="100"/>
          <a:sy n="105" d="100"/>
        </p:scale>
        <p:origin x="1134" y="108"/>
      </p:cViewPr>
      <p:guideLst>
        <p:guide orient="horz"/>
        <p:guide orient="horz" pos="4319"/>
        <p:guide/>
        <p:guide pos="5328"/>
        <p:guide pos="57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558" y="9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2824-4D5E-958E-576C66DD3EB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2824-4D5E-958E-576C66DD3EBD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2824-4D5E-958E-576C66DD3EBD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2824-4D5E-958E-576C66DD3EBD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5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Applications</c:v>
                </c:pt>
                <c:pt idx="1">
                  <c:v>Acceptances</c:v>
                </c:pt>
                <c:pt idx="2">
                  <c:v>Registrations</c:v>
                </c:pt>
                <c:pt idx="3">
                  <c:v>Graduated</c:v>
                </c:pt>
              </c:strCache>
            </c:strRef>
          </c:cat>
          <c:val>
            <c:numRef>
              <c:f>Sheet1!$B$2:$B$5</c:f>
              <c:numCache>
                <c:formatCode>0%</c:formatCode>
                <c:ptCount val="4"/>
                <c:pt idx="0">
                  <c:v>0.15</c:v>
                </c:pt>
                <c:pt idx="1">
                  <c:v>0.2</c:v>
                </c:pt>
                <c:pt idx="2">
                  <c:v>0.3</c:v>
                </c:pt>
                <c:pt idx="3">
                  <c:v>0.35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Column1</c:v>
                      </c:pt>
                    </c:strCache>
                  </c:strRef>
                </c15:tx>
              </c15:filteredSeriesTitle>
            </c:ext>
            <c:ext xmlns:c16="http://schemas.microsoft.com/office/drawing/2014/chart" uri="{C3380CC4-5D6E-409C-BE32-E72D297353CC}">
              <c16:uniqueId val="{00000000-69E6-4C08-97F8-17DCEEAA3C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1" i="0" u="none" strike="noStrike" kern="1200" baseline="0">
              <a:solidFill>
                <a:schemeClr val="tx1"/>
              </a:solidFill>
              <a:latin typeface="Arial" panose="020B0604020202020204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625850" y="0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E6E031-5CCD-4591-A5B9-071502FB25E0}" type="datetimeFigureOut">
              <a:rPr lang="en-US" smtClean="0"/>
              <a:t>12/1/2021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251825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625850" y="8251825"/>
            <a:ext cx="2773363" cy="4349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CFC536-A2D2-41FF-A114-82995F9F190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978124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773680" cy="434340"/>
          </a:xfrm>
          <a:prstGeom prst="rect">
            <a:avLst/>
          </a:prstGeom>
        </p:spPr>
        <p:txBody>
          <a:bodyPr vert="horz" lIns="86197" tIns="43098" rIns="86197" bIns="43098" rtlCol="0"/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625639" y="0"/>
            <a:ext cx="2773680" cy="434340"/>
          </a:xfrm>
          <a:prstGeom prst="rect">
            <a:avLst/>
          </a:prstGeom>
        </p:spPr>
        <p:txBody>
          <a:bodyPr vert="horz" lIns="86197" tIns="43098" rIns="86197" bIns="43098" rtlCol="0"/>
          <a:lstStyle>
            <a:lvl1pPr algn="r">
              <a:defRPr sz="1100"/>
            </a:lvl1pPr>
          </a:lstStyle>
          <a:p>
            <a:fld id="{057D4EB8-0CA8-48A6-97B0-1BBD94A3DB46}" type="datetimeFigureOut">
              <a:rPr lang="en-US" smtClean="0"/>
              <a:t>12/1/2021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50875"/>
            <a:ext cx="4343400" cy="3257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6197" tIns="43098" rIns="86197" bIns="43098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40080" y="4126230"/>
            <a:ext cx="5120640" cy="3909060"/>
          </a:xfrm>
          <a:prstGeom prst="rect">
            <a:avLst/>
          </a:prstGeom>
        </p:spPr>
        <p:txBody>
          <a:bodyPr vert="horz" lIns="86197" tIns="43098" rIns="86197" bIns="43098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250953"/>
            <a:ext cx="2773680" cy="434340"/>
          </a:xfrm>
          <a:prstGeom prst="rect">
            <a:avLst/>
          </a:prstGeom>
        </p:spPr>
        <p:txBody>
          <a:bodyPr vert="horz" lIns="86197" tIns="43098" rIns="86197" bIns="43098" rtlCol="0" anchor="b"/>
          <a:lstStyle>
            <a:lvl1pPr algn="l">
              <a:defRPr sz="11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625639" y="8250953"/>
            <a:ext cx="2773680" cy="434340"/>
          </a:xfrm>
          <a:prstGeom prst="rect">
            <a:avLst/>
          </a:prstGeom>
        </p:spPr>
        <p:txBody>
          <a:bodyPr vert="horz" lIns="86197" tIns="43098" rIns="86197" bIns="43098" rtlCol="0" anchor="b"/>
          <a:lstStyle>
            <a:lvl1pPr algn="r">
              <a:defRPr sz="1100"/>
            </a:lvl1pPr>
          </a:lstStyle>
          <a:p>
            <a:fld id="{62C44F58-C993-4332-93AB-0A00F0CEC0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218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and graphic collage showing images of MCC campuses, students in class, students at ease, and students graduating." title="MCC Standard Presentation Front Cover Graphic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95301" y="5435814"/>
            <a:ext cx="1909930" cy="436068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95301" y="1485900"/>
            <a:ext cx="5563558" cy="826994"/>
          </a:xfrm>
          <a:prstGeom prst="rect">
            <a:avLst/>
          </a:prstGeom>
          <a:effectLst/>
        </p:spPr>
        <p:txBody>
          <a:bodyPr lIns="0" tIns="0" rIns="0" bIns="0" anchor="b" anchorCtr="0">
            <a:normAutofit/>
          </a:bodyPr>
          <a:lstStyle>
            <a:lvl1pPr algn="l">
              <a:defRPr sz="2600" b="1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928218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312" userDrawn="1">
          <p15:clr>
            <a:srgbClr val="FBAE40"/>
          </p15:clr>
        </p15:guide>
        <p15:guide id="2" pos="2880" userDrawn="1">
          <p15:clr>
            <a:srgbClr val="FBAE40"/>
          </p15:clr>
        </p15:guide>
        <p15:guide id="3" pos="5376" userDrawn="1">
          <p15:clr>
            <a:srgbClr val="FBAE40"/>
          </p15:clr>
        </p15:guide>
        <p15:guide id="5" orient="horz" pos="4152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 of MCC brand graphic pattern including MCC Logo elements." title="MCC Standard Presentation Divider Art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" y="0"/>
            <a:ext cx="9141970" cy="6858000"/>
          </a:xfrm>
          <a:prstGeom prst="rect">
            <a:avLst/>
          </a:prstGeom>
        </p:spPr>
      </p:pic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95300" y="2756050"/>
            <a:ext cx="7924800" cy="1869738"/>
          </a:xfrm>
        </p:spPr>
        <p:txBody>
          <a:bodyPr anchor="t" anchorCtr="0"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462237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14"/>
          <p:cNvSpPr>
            <a:spLocks noGrp="1"/>
          </p:cNvSpPr>
          <p:nvPr>
            <p:ph idx="1"/>
          </p:nvPr>
        </p:nvSpPr>
        <p:spPr>
          <a:xfrm>
            <a:off x="495300" y="1485900"/>
            <a:ext cx="8039100" cy="4267201"/>
          </a:xfrm>
          <a:prstGeom prst="rect">
            <a:avLst/>
          </a:prstGeom>
          <a:effectLst/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8" name="Title Placeholder 13"/>
          <p:cNvSpPr>
            <a:spLocks noGrp="1"/>
          </p:cNvSpPr>
          <p:nvPr>
            <p:ph type="title"/>
          </p:nvPr>
        </p:nvSpPr>
        <p:spPr>
          <a:xfrm>
            <a:off x="495300" y="342901"/>
            <a:ext cx="8039100" cy="800099"/>
          </a:xfrm>
          <a:prstGeom prst="rect">
            <a:avLst/>
          </a:prstGeom>
          <a:effectLst/>
        </p:spPr>
        <p:txBody>
          <a:bodyPr vert="horz" lIns="0" tIns="0" rIns="0" bIns="0" rtlCol="0" anchor="b" anchorCtr="0">
            <a:noAutofit/>
          </a:bodyPr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62913" y="6056070"/>
            <a:ext cx="304800" cy="364902"/>
          </a:xfrm>
        </p:spPr>
        <p:txBody>
          <a:bodyPr/>
          <a:lstStyle>
            <a:lvl1pPr>
              <a:defRPr lang="en-US" smtClean="0">
                <a:solidFill>
                  <a:schemeClr val="bg1"/>
                </a:solidFill>
              </a:defRPr>
            </a:lvl1pPr>
          </a:lstStyle>
          <a:p>
            <a:fld id="{79E549D8-D911-4CD4-B9CF-A1084A04159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977053" y="6056070"/>
            <a:ext cx="1219200" cy="364902"/>
          </a:xfrm>
        </p:spPr>
        <p:txBody>
          <a:bodyPr/>
          <a:lstStyle>
            <a:lvl1pPr>
              <a:defRPr lang="en-US" smtClean="0">
                <a:solidFill>
                  <a:schemeClr val="bg1"/>
                </a:solidFill>
              </a:defRPr>
            </a:lvl1pPr>
          </a:lstStyle>
          <a:p>
            <a:fld id="{3C478439-0D3E-495A-9299-ADFCC1D0BB8C}" type="datetime3">
              <a:rPr lang="en-US" smtClean="0"/>
              <a:pPr/>
              <a:t>1 December 2021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9068704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0" orient="horz" pos="2160" userDrawn="1">
          <p15:clr>
            <a:srgbClr val="FBAE40"/>
          </p15:clr>
        </p15:guide>
        <p15:guide id="1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Headlin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49D8-D911-4CD4-B9CF-A1084A04159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A40F-8DD9-420C-B5A1-2CBEC390F737}" type="datetime3">
              <a:rPr lang="en-US" smtClean="0"/>
              <a:t>1 December 2021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342900"/>
            <a:ext cx="8039100" cy="80010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>
              <a:defRPr lang="en-US" sz="26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 algn="l"/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727510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49D8-D911-4CD4-B9CF-A1084A041599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B7610C-2843-44E0-9D10-265079C680E4}" type="datetime3">
              <a:rPr lang="en-US" smtClean="0"/>
              <a:t>1 December 2021</a:t>
            </a:fld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1485900"/>
            <a:ext cx="3962400" cy="42672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FontTx/>
              <a:buNone/>
              <a:defRPr lang="en-US" sz="2000" b="0" kern="1200" dirty="0" smtClean="0"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itchFamily="18" charset="0"/>
              </a:defRPr>
            </a:lvl1pPr>
            <a:lvl2pPr marL="403225" indent="-171450">
              <a:buClr>
                <a:schemeClr val="bg2"/>
              </a:buClr>
              <a:buFont typeface="Arial" pitchFamily="34" charset="0"/>
              <a:buChar char="•"/>
              <a:defRPr sz="2000" b="1">
                <a:latin typeface="Times New Roman" pitchFamily="18" charset="0"/>
                <a:cs typeface="Times New Roman" pitchFamily="18" charset="0"/>
              </a:defRPr>
            </a:lvl2pPr>
            <a:lvl3pPr marL="796925" indent="-219075">
              <a:buClr>
                <a:schemeClr val="bg2"/>
              </a:buClr>
              <a:buFont typeface="Arial" pitchFamily="34" charset="0"/>
              <a:buChar char="–"/>
              <a:defRPr sz="2000" b="1">
                <a:latin typeface="Times New Roman" pitchFamily="18" charset="0"/>
                <a:cs typeface="Times New Roman" pitchFamily="18" charset="0"/>
              </a:defRPr>
            </a:lvl3pPr>
            <a:lvl4pPr marL="1371600" indent="0">
              <a:buFontTx/>
              <a:buNone/>
              <a:defRPr sz="2000" b="1">
                <a:latin typeface="Times New Roman" pitchFamily="18" charset="0"/>
                <a:cs typeface="Times New Roman" pitchFamily="18" charset="0"/>
              </a:defRPr>
            </a:lvl4pPr>
            <a:lvl5pPr marL="1828800" indent="0">
              <a:buFontTx/>
              <a:buNone/>
              <a:defRPr sz="2000" b="1">
                <a:latin typeface="Times New Roman" pitchFamily="18" charset="0"/>
                <a:cs typeface="Times New Roman" pitchFamily="18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342900"/>
            <a:ext cx="8039100" cy="800100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>
              <a:defRPr lang="en-US" sz="2600" b="1" dirty="0">
                <a:solidFill>
                  <a:schemeClr val="bg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lvl="0" algn="l"/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667660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Page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e of MCC Alum Binderiya Byambasuren, who was a member of the Honors Institute, Model UN, and the Global Union. She went on to earn a Ph.D. in economics at American University." title="Binderiya Byambasuren ’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984" y="3718556"/>
            <a:ext cx="3692433" cy="2283875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5939245" y="3853543"/>
            <a:ext cx="3004457" cy="1955073"/>
          </a:xfrm>
        </p:spPr>
        <p:txBody>
          <a:bodyPr anchor="ctr" anchorCtr="0">
            <a:normAutofit/>
          </a:bodyPr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Caption goes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031426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Page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Image of MCC Applied Technologies Optical Fabrication and Machining student Jeffrey Iorio working as an apprentice at Optimax Systems." title="Jeffrey Iorio ’1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8984" y="3718556"/>
            <a:ext cx="3692433" cy="2283875"/>
          </a:xfrm>
          <a:prstGeom prst="rect">
            <a:avLst/>
          </a:prstGeom>
        </p:spPr>
      </p:pic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5939245" y="3853543"/>
            <a:ext cx="3004457" cy="1955073"/>
          </a:xfrm>
        </p:spPr>
        <p:txBody>
          <a:bodyPr anchor="ctr" anchorCtr="0">
            <a:normAutofit/>
          </a:bodyPr>
          <a:lstStyle>
            <a:lvl1pPr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dirty="0" smtClean="0"/>
              <a:t>Caption goes here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725233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rand graphic collage showing images of MCC campuses, students laying chess, students at ease, and hospitality students." title="MCC Standard Presentation Back Cover Graphic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 userDrawn="1"/>
        </p:nvSpPr>
        <p:spPr>
          <a:xfrm>
            <a:off x="500498" y="6473636"/>
            <a:ext cx="3049526" cy="138499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spAutoFit/>
          </a:bodyPr>
          <a:lstStyle/>
          <a:p>
            <a:r>
              <a:rPr lang="en-US" sz="900" dirty="0" smtClean="0">
                <a:latin typeface="+mj-lt"/>
              </a:rPr>
              <a:t>© 2021, Monroe Community College</a:t>
            </a:r>
            <a:endParaRPr lang="en-US" sz="900" dirty="0">
              <a:latin typeface="+mj-lt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4"/>
          </p:nvPr>
        </p:nvSpPr>
        <p:spPr>
          <a:xfrm>
            <a:off x="495300" y="2582143"/>
            <a:ext cx="3054724" cy="846858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600"/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95300" y="1142999"/>
            <a:ext cx="6559924" cy="919189"/>
          </a:xfrm>
        </p:spPr>
        <p:txBody>
          <a:bodyPr anchor="b" anchorCtr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416484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lack bar at base of master slide including MCC logo." title="MCC Slide Master Base Graphic"/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36376"/>
            <a:ext cx="9144000" cy="919883"/>
          </a:xfrm>
          <a:prstGeom prst="rect">
            <a:avLst/>
          </a:prstGeom>
        </p:spPr>
      </p:pic>
      <p:cxnSp>
        <p:nvCxnSpPr>
          <p:cNvPr id="11" name="Straight Connector 10"/>
          <p:cNvCxnSpPr/>
          <p:nvPr userDrawn="1"/>
        </p:nvCxnSpPr>
        <p:spPr>
          <a:xfrm>
            <a:off x="0" y="1342220"/>
            <a:ext cx="9144000" cy="0"/>
          </a:xfrm>
          <a:prstGeom prst="line">
            <a:avLst/>
          </a:prstGeom>
          <a:ln w="6350">
            <a:solidFill>
              <a:srgbClr val="807F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65306" y="6069228"/>
            <a:ext cx="304800" cy="364902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ctr">
              <a:defRPr sz="900" cap="all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pPr algn="r"/>
            <a:fld id="{79E549D8-D911-4CD4-B9CF-A1084A041599}" type="slidenum">
              <a:rPr lang="en-US" smtClean="0"/>
              <a:pPr algn="r"/>
              <a:t>‹#›</a:t>
            </a:fld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977071" y="6069228"/>
            <a:ext cx="1219200" cy="364902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900" cap="all" baseline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B22808A2-FAD5-4C9A-AEFF-0E0F3DCCA4B4}" type="datetime3">
              <a:rPr lang="en-US" smtClean="0"/>
              <a:pPr/>
              <a:t>1 December 2021</a:t>
            </a:fld>
            <a:endParaRPr lang="en-US" dirty="0"/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8227202" y="6268346"/>
            <a:ext cx="0" cy="182451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 Placeholder 14"/>
          <p:cNvSpPr>
            <a:spLocks noGrp="1"/>
          </p:cNvSpPr>
          <p:nvPr>
            <p:ph type="body" idx="1"/>
          </p:nvPr>
        </p:nvSpPr>
        <p:spPr>
          <a:xfrm>
            <a:off x="510988" y="1487667"/>
            <a:ext cx="8023412" cy="4262186"/>
          </a:xfrm>
          <a:prstGeom prst="rect">
            <a:avLst/>
          </a:prstGeom>
          <a:effectLst/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4" name="Title Placeholder 13"/>
          <p:cNvSpPr>
            <a:spLocks noGrp="1"/>
          </p:cNvSpPr>
          <p:nvPr>
            <p:ph type="title"/>
          </p:nvPr>
        </p:nvSpPr>
        <p:spPr>
          <a:xfrm>
            <a:off x="510988" y="342900"/>
            <a:ext cx="8023412" cy="812797"/>
          </a:xfrm>
          <a:prstGeom prst="rect">
            <a:avLst/>
          </a:prstGeom>
          <a:effectLst/>
        </p:spPr>
        <p:txBody>
          <a:bodyPr vert="horz" lIns="0" tIns="0" rIns="0" bIns="0" rtlCol="0" anchor="b" anchorCtr="0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0783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71" r:id="rId3"/>
    <p:sldLayoutId id="2147483672" r:id="rId4"/>
    <p:sldLayoutId id="2147483673" r:id="rId5"/>
    <p:sldLayoutId id="2147483674" r:id="rId6"/>
    <p:sldLayoutId id="2147483678" r:id="rId7"/>
    <p:sldLayoutId id="2147483675" r:id="rId8"/>
  </p:sldLayoutIdLst>
  <p:transition spd="slow">
    <p:wipe dir="r"/>
  </p:transition>
  <p:timing>
    <p:tnLst>
      <p:par>
        <p:cTn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lang="en-US" sz="2600" b="1" kern="1200" baseline="0" dirty="0">
          <a:solidFill>
            <a:schemeClr val="bg2"/>
          </a:solidFill>
          <a:effectLst/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168275" indent="-168275" algn="l" defTabSz="914400" rtl="0" eaLnBrk="1" latinLnBrk="0" hangingPunct="1">
        <a:spcBef>
          <a:spcPts val="800"/>
        </a:spcBef>
        <a:buClr>
          <a:schemeClr val="bg2"/>
        </a:buClr>
        <a:buFont typeface="Arial" pitchFamily="34" charset="0"/>
        <a:buChar char="•"/>
        <a:defRPr sz="2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1pPr>
      <a:lvl2pPr marL="574675" indent="-228600" algn="l" defTabSz="914400" rtl="0" eaLnBrk="1" latinLnBrk="0" hangingPunct="1">
        <a:spcBef>
          <a:spcPts val="800"/>
        </a:spcBef>
        <a:buClr>
          <a:schemeClr val="bg2"/>
        </a:buClr>
        <a:buFont typeface="Arial" pitchFamily="34" charset="0"/>
        <a:buChar char="–"/>
        <a:defRPr sz="20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2pPr>
      <a:lvl3pPr marL="974725" indent="-168275" algn="l" defTabSz="914400" rtl="0" eaLnBrk="1" latinLnBrk="0" hangingPunct="1">
        <a:spcBef>
          <a:spcPts val="800"/>
        </a:spcBef>
        <a:buClr>
          <a:schemeClr val="bg2"/>
        </a:buClr>
        <a:buFont typeface="Arial" pitchFamily="34" charset="0"/>
        <a:buChar char="•"/>
        <a:defRPr sz="18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3pPr>
      <a:lvl4pPr marL="1376363" indent="-228600" algn="l" defTabSz="914400" rtl="0" eaLnBrk="1" latinLnBrk="0" hangingPunct="1">
        <a:spcBef>
          <a:spcPts val="800"/>
        </a:spcBef>
        <a:buClr>
          <a:schemeClr val="bg2"/>
        </a:buClr>
        <a:buFont typeface="Arial" pitchFamily="34" charset="0"/>
        <a:buChar char="–"/>
        <a:defRPr sz="14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4pPr>
      <a:lvl5pPr marL="1654175" indent="-165100" algn="l" defTabSz="914400" rtl="0" eaLnBrk="1" latinLnBrk="0" hangingPunct="1">
        <a:spcBef>
          <a:spcPts val="800"/>
        </a:spcBef>
        <a:buClr>
          <a:schemeClr val="bg2"/>
        </a:buClr>
        <a:buSzPct val="75000"/>
        <a:buFont typeface="Wingdings" panose="05000000000000000000" pitchFamily="2" charset="2"/>
        <a:buChar char="§"/>
        <a:defRPr sz="1200" kern="1200">
          <a:solidFill>
            <a:schemeClr val="tx1"/>
          </a:solidFill>
          <a:latin typeface="Times New Roman" panose="02020603050405020304" pitchFamily="18" charset="0"/>
          <a:ea typeface="+mn-ea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2880" userDrawn="1">
          <p15:clr>
            <a:srgbClr val="F26B43"/>
          </p15:clr>
        </p15:guide>
        <p15:guide id="3" pos="312" userDrawn="1">
          <p15:clr>
            <a:srgbClr val="F26B43"/>
          </p15:clr>
        </p15:guide>
        <p15:guide id="4" pos="5376" userDrawn="1">
          <p15:clr>
            <a:srgbClr val="F26B43"/>
          </p15:clr>
        </p15:guide>
        <p15:guide id="5" orient="horz" pos="216" userDrawn="1">
          <p15:clr>
            <a:srgbClr val="F26B43"/>
          </p15:clr>
        </p15:guide>
        <p15:guide id="6" orient="horz" pos="3624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936" userDrawn="1">
          <p15:clr>
            <a:srgbClr val="F26B43"/>
          </p15:clr>
        </p15:guide>
        <p15:guide id="9" orient="horz" pos="72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Optional text.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 Goes Here</a:t>
            </a:r>
            <a:br>
              <a:rPr lang="en-US" dirty="0" smtClean="0"/>
            </a:br>
            <a:r>
              <a:rPr lang="en-US" dirty="0" smtClean="0"/>
              <a:t>(Title Slide)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13988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is the first line of text</a:t>
            </a:r>
          </a:p>
          <a:p>
            <a:pPr lvl="1"/>
            <a:r>
              <a:rPr lang="en-US" dirty="0" smtClean="0"/>
              <a:t>This is the second line of text</a:t>
            </a:r>
          </a:p>
          <a:p>
            <a:pPr lvl="2"/>
            <a:r>
              <a:rPr lang="en-US" dirty="0" smtClean="0"/>
              <a:t>This is the third line of text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Headline goes here. (Title and Content)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49D8-D911-4CD4-B9CF-A1084A041599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78439-0D3E-495A-9299-ADFCC1D0BB8C}" type="datetime3">
              <a:rPr lang="en-US" smtClean="0"/>
              <a:pPr/>
              <a:t>1 December 2021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4716285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Header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574002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49D8-D911-4CD4-B9CF-A1084A041599}" type="slidenum">
              <a:rPr lang="en-US" smtClean="0"/>
              <a:t>4</a:t>
            </a:fld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51A40F-8DD9-420C-B5A1-2CBEC390F737}" type="datetime3">
              <a:rPr lang="en-US" smtClean="0"/>
              <a:t>1 December 2021</a:t>
            </a:fld>
            <a:endParaRPr lang="en-US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Headline goes here. (Headline Only)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276360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E549D8-D911-4CD4-B9CF-A1084A041599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478439-0D3E-495A-9299-ADFCC1D0BB8C}" type="datetime3">
              <a:rPr lang="en-US" smtClean="0"/>
              <a:pPr/>
              <a:t>1 December 2021</a:t>
            </a:fld>
            <a:endParaRPr lang="en-US" dirty="0"/>
          </a:p>
        </p:txBody>
      </p:sp>
      <p:graphicFrame>
        <p:nvGraphicFramePr>
          <p:cNvPr id="8" name="Content Placeholder 7" descr="Example of a pie chart generated in the MCC PowerPoint template." title="Sample Pie Chart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0560082"/>
              </p:ext>
            </p:extLst>
          </p:nvPr>
        </p:nvGraphicFramePr>
        <p:xfrm>
          <a:off x="495300" y="1485900"/>
          <a:ext cx="8039100" cy="4267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Chart Sample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8846352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Full page photo with caption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7013831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en-US" dirty="0" smtClean="0"/>
              <a:t>Author/Contact Information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Headline goes here. (Closing Slide)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9132209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cctheme_2017">
  <a:themeElements>
    <a:clrScheme name="MCC_PPT_Template">
      <a:dk1>
        <a:srgbClr val="000000"/>
      </a:dk1>
      <a:lt1>
        <a:srgbClr val="FFFFFF"/>
      </a:lt1>
      <a:dk2>
        <a:srgbClr val="757575"/>
      </a:dk2>
      <a:lt2>
        <a:srgbClr val="996600"/>
      </a:lt2>
      <a:accent1>
        <a:srgbClr val="951F06"/>
      </a:accent1>
      <a:accent2>
        <a:srgbClr val="0076C6"/>
      </a:accent2>
      <a:accent3>
        <a:srgbClr val="445F11"/>
      </a:accent3>
      <a:accent4>
        <a:srgbClr val="004C97"/>
      </a:accent4>
      <a:accent5>
        <a:srgbClr val="C35505"/>
      </a:accent5>
      <a:accent6>
        <a:srgbClr val="A23D00"/>
      </a:accent6>
      <a:hlink>
        <a:srgbClr val="0000FF"/>
      </a:hlink>
      <a:folHlink>
        <a:srgbClr val="800080"/>
      </a:folHlink>
    </a:clrScheme>
    <a:fontScheme name="MCCfonts">
      <a:majorFont>
        <a:latin typeface="Arial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cc_powerpoint_2021.potx" id="{C01C0558-9642-43D6-ACE5-0181FAB396BD}" vid="{694FBE48-6372-4FBF-8751-D82BDB4F5B9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75</Words>
  <Application>Microsoft Office PowerPoint</Application>
  <PresentationFormat>On-screen Show (4:3)</PresentationFormat>
  <Paragraphs>18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Times New Roman</vt:lpstr>
      <vt:lpstr>Wingdings</vt:lpstr>
      <vt:lpstr>mcctheme_2017</vt:lpstr>
      <vt:lpstr>Presentation Title Goes Here (Title Slide)</vt:lpstr>
      <vt:lpstr>Headline goes here. (Title and Content)</vt:lpstr>
      <vt:lpstr>Section Header</vt:lpstr>
      <vt:lpstr>Headline goes here. (Headline Only)</vt:lpstr>
      <vt:lpstr>Chart Sample</vt:lpstr>
      <vt:lpstr>Full page photo with caption</vt:lpstr>
      <vt:lpstr>Headline goes here. (Closing Slide)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Monroe Community College Standard PowerPoint Template</dc:title>
  <dc:creator/>
  <cp:lastModifiedBy/>
  <cp:revision>1</cp:revision>
  <dcterms:created xsi:type="dcterms:W3CDTF">2015-03-23T15:23:16Z</dcterms:created>
  <dcterms:modified xsi:type="dcterms:W3CDTF">2021-12-01T19:47:23Z</dcterms:modified>
</cp:coreProperties>
</file>